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3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uthi Jakka" initials="MJ" lastIdx="1" clrIdx="0">
    <p:extLst>
      <p:ext uri="{19B8F6BF-5375-455C-9EA6-DF929625EA0E}">
        <p15:presenceInfo xmlns:p15="http://schemas.microsoft.com/office/powerpoint/2012/main" userId="7a3364a9478a978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7" autoAdjust="0"/>
    <p:restoredTop sz="94660"/>
  </p:normalViewPr>
  <p:slideViewPr>
    <p:cSldViewPr snapToGrid="0">
      <p:cViewPr varScale="1">
        <p:scale>
          <a:sx n="95" d="100"/>
          <a:sy n="95" d="100"/>
        </p:scale>
        <p:origin x="33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2-15T07:01:31.199" idx="1">
    <p:pos x="10" y="10"/>
    <p:text/>
    <p:extLst>
      <p:ext uri="{C676402C-5697-4E1C-873F-D02D1690AC5C}">
        <p15:threadingInfo xmlns:p15="http://schemas.microsoft.com/office/powerpoint/2012/main" timeZoneBias="-330"/>
      </p:ext>
    </p:extLst>
  </p:cm>
</p:cmLst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A24048-3E66-4F04-A862-4A79C4019065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86597C-7F3C-40D0-BA50-DA91B1E5AE1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88882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FF27C7-DA73-448E-A123-F6290B581E7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413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3944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10291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74409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59981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8862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045498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17325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935267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833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2352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48475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2239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13295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650272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7017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99364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8793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A04849F-AF4C-4ADE-B5CE-A4DECA71F854}" type="datetimeFigureOut">
              <a:rPr lang="en-IN" smtClean="0"/>
              <a:t>15-02-2022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4A0BC0A-72D6-4F65-9FF1-B325C0EB151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6448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  <p:sldLayoutId id="2147483965" r:id="rId2"/>
    <p:sldLayoutId id="2147483966" r:id="rId3"/>
    <p:sldLayoutId id="2147483967" r:id="rId4"/>
    <p:sldLayoutId id="2147483968" r:id="rId5"/>
    <p:sldLayoutId id="2147483969" r:id="rId6"/>
    <p:sldLayoutId id="2147483970" r:id="rId7"/>
    <p:sldLayoutId id="2147483971" r:id="rId8"/>
    <p:sldLayoutId id="2147483972" r:id="rId9"/>
    <p:sldLayoutId id="2147483973" r:id="rId10"/>
    <p:sldLayoutId id="2147483974" r:id="rId11"/>
    <p:sldLayoutId id="2147483975" r:id="rId12"/>
    <p:sldLayoutId id="2147483976" r:id="rId13"/>
    <p:sldLayoutId id="2147483977" r:id="rId14"/>
    <p:sldLayoutId id="2147483978" r:id="rId15"/>
    <p:sldLayoutId id="2147483979" r:id="rId16"/>
    <p:sldLayoutId id="2147483980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71ED0E3-9630-4790-B76E-BF7C034700A6}"/>
              </a:ext>
            </a:extLst>
          </p:cNvPr>
          <p:cNvGraphicFramePr>
            <a:graphicFrameLocks noGrp="1"/>
          </p:cNvGraphicFramePr>
          <p:nvPr/>
        </p:nvGraphicFramePr>
        <p:xfrm>
          <a:off x="3836981" y="231648"/>
          <a:ext cx="6839763" cy="1623060"/>
        </p:xfrm>
        <a:graphic>
          <a:graphicData uri="http://schemas.openxmlformats.org/drawingml/2006/table">
            <a:tbl>
              <a:tblPr firstRow="1"/>
              <a:tblGrid>
                <a:gridCol w="6839763">
                  <a:extLst>
                    <a:ext uri="{9D8B030D-6E8A-4147-A177-3AD203B41FA5}">
                      <a16:colId xmlns:a16="http://schemas.microsoft.com/office/drawing/2014/main" val="1690448079"/>
                    </a:ext>
                  </a:extLst>
                </a:gridCol>
              </a:tblGrid>
              <a:tr h="1565953">
                <a:tc>
                  <a:txBody>
                    <a:bodyPr/>
                    <a:lstStyle>
                      <a:lvl1pPr marL="0" algn="l" rtl="0" eaLnBrk="1" latinLnBrk="0" hangingPunct="1">
                        <a:defRPr kumimoji="0" b="1" kern="1200">
                          <a:solidFill>
                            <a:schemeClr val="lt1"/>
                          </a:solidFill>
                          <a:latin typeface="Candara"/>
                        </a:defRPr>
                      </a:lvl1pPr>
                      <a:lvl2pPr marL="457200" algn="l" rtl="0" eaLnBrk="1" latinLnBrk="0" hangingPunct="1">
                        <a:defRPr kumimoji="0" b="1" kern="1200">
                          <a:solidFill>
                            <a:schemeClr val="lt1"/>
                          </a:solidFill>
                          <a:latin typeface="Candara"/>
                        </a:defRPr>
                      </a:lvl2pPr>
                      <a:lvl3pPr marL="914400" algn="l" rtl="0" eaLnBrk="1" latinLnBrk="0" hangingPunct="1">
                        <a:defRPr kumimoji="0" b="1" kern="1200">
                          <a:solidFill>
                            <a:schemeClr val="lt1"/>
                          </a:solidFill>
                          <a:latin typeface="Candara"/>
                        </a:defRPr>
                      </a:lvl3pPr>
                      <a:lvl4pPr marL="1371600" algn="l" rtl="0" eaLnBrk="1" latinLnBrk="0" hangingPunct="1">
                        <a:defRPr kumimoji="0" b="1" kern="1200">
                          <a:solidFill>
                            <a:schemeClr val="lt1"/>
                          </a:solidFill>
                          <a:latin typeface="Candara"/>
                        </a:defRPr>
                      </a:lvl4pPr>
                      <a:lvl5pPr marL="1828800" algn="l" rtl="0" eaLnBrk="1" latinLnBrk="0" hangingPunct="1">
                        <a:defRPr kumimoji="0" b="1" kern="1200">
                          <a:solidFill>
                            <a:schemeClr val="lt1"/>
                          </a:solidFill>
                          <a:latin typeface="Candara"/>
                        </a:defRPr>
                      </a:lvl5pPr>
                      <a:lvl6pPr marL="2286000" algn="l" rtl="0" eaLnBrk="1" latinLnBrk="0" hangingPunct="1">
                        <a:defRPr kumimoji="0" b="1" kern="1200">
                          <a:solidFill>
                            <a:schemeClr val="lt1"/>
                          </a:solidFill>
                          <a:latin typeface="Candara"/>
                        </a:defRPr>
                      </a:lvl6pPr>
                      <a:lvl7pPr marL="2743200" algn="l" rtl="0" eaLnBrk="1" latinLnBrk="0" hangingPunct="1">
                        <a:defRPr kumimoji="0" b="1" kern="1200">
                          <a:solidFill>
                            <a:schemeClr val="lt1"/>
                          </a:solidFill>
                          <a:latin typeface="Candara"/>
                        </a:defRPr>
                      </a:lvl7pPr>
                      <a:lvl8pPr marL="3200400" algn="l" rtl="0" eaLnBrk="1" latinLnBrk="0" hangingPunct="1">
                        <a:defRPr kumimoji="0" b="1" kern="1200">
                          <a:solidFill>
                            <a:schemeClr val="lt1"/>
                          </a:solidFill>
                          <a:latin typeface="Candara"/>
                        </a:defRPr>
                      </a:lvl8pPr>
                      <a:lvl9pPr marL="3657600" algn="l" rtl="0" eaLnBrk="1" latinLnBrk="0" hangingPunct="1">
                        <a:defRPr kumimoji="0" b="1" kern="1200">
                          <a:solidFill>
                            <a:schemeClr val="lt1"/>
                          </a:solidFill>
                          <a:latin typeface="Candara"/>
                        </a:defRPr>
                      </a:lvl9pPr>
                    </a:lstStyle>
                    <a:p>
                      <a:pPr algn="ctr">
                        <a:lnSpc>
                          <a:spcPct val="100000"/>
                        </a:lnSpc>
                        <a:spcAft>
                          <a:spcPts val="300"/>
                        </a:spcAft>
                      </a:pPr>
                      <a:r>
                        <a:rPr lang="en-IN" sz="2000" dirty="0"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</a:rPr>
                        <a:t>LAKIREDDY BALI REDDY COLLEGE OF ENGINEERING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300"/>
                        </a:spcAft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</a:rPr>
                        <a:t>(AUTONOMOUS)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300"/>
                        </a:spcAft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</a:rPr>
                        <a:t>Accredited by NAAC &amp; NBA (Under Tier - I) ISO 9001:2015 Certified Institution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300"/>
                        </a:spcAft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</a:rPr>
                        <a:t>Approved by AICTE, New Delhi. and Affiliated to JNTUK, Kakinada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300"/>
                        </a:spcAft>
                      </a:pPr>
                      <a:r>
                        <a:rPr lang="en-IN" sz="1400" dirty="0">
                          <a:solidFill>
                            <a:schemeClr val="tx1"/>
                          </a:solidFill>
                          <a:effectLst/>
                          <a:latin typeface="Cambria" panose="02040503050406030204" pitchFamily="18" charset="0"/>
                        </a:rPr>
                        <a:t>L.B. REDDY NAGAR, MYLAVARAM, KRISHNA DIST., A.P.-521 230.</a:t>
                      </a:r>
                    </a:p>
                    <a:p>
                      <a:pPr algn="ctr">
                        <a:lnSpc>
                          <a:spcPct val="100000"/>
                        </a:lnSpc>
                        <a:spcAft>
                          <a:spcPts val="300"/>
                        </a:spcAft>
                      </a:pPr>
                      <a:r>
                        <a:rPr lang="en-IN" sz="1800" dirty="0">
                          <a:solidFill>
                            <a:schemeClr val="tx1"/>
                          </a:solidFill>
                          <a:effectLst/>
                          <a:highlight>
                            <a:srgbClr val="00FFFF"/>
                          </a:highlight>
                          <a:latin typeface="Cambria" panose="02040503050406030204" pitchFamily="18" charset="0"/>
                        </a:rPr>
                        <a:t>DEPARTMENT OF COMPUTER SCIENCE &amp; ENGINEERING</a:t>
                      </a:r>
                      <a:endParaRPr lang="en-IN" sz="1200" dirty="0">
                        <a:effectLst/>
                        <a:highlight>
                          <a:srgbClr val="00FFFF"/>
                        </a:highlight>
                        <a:latin typeface="Cambria" panose="020405030504060302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mpd="sng">
                      <a:solidFill>
                        <a:sysClr val="window" lastClr="FFFFFF"/>
                      </a:solidFill>
                    </a:lnL>
                    <a:lnR w="12700" cmpd="sng">
                      <a:solidFill>
                        <a:sysClr val="window" lastClr="FFFFFF"/>
                      </a:solidFill>
                    </a:lnR>
                    <a:lnT w="12700" cmpd="sng">
                      <a:solidFill>
                        <a:sysClr val="window" lastClr="FFFFFF"/>
                      </a:solidFill>
                    </a:lnT>
                    <a:lnB w="38100" cmpd="sng">
                      <a:solidFill>
                        <a:sysClr val="window" lastClr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6442268"/>
                  </a:ext>
                </a:extLst>
              </a:tr>
            </a:tbl>
          </a:graphicData>
        </a:graphic>
      </p:graphicFrame>
      <p:pic>
        <p:nvPicPr>
          <p:cNvPr id="6" name="Picture 3">
            <a:extLst>
              <a:ext uri="{FF2B5EF4-FFF2-40B4-BE49-F238E27FC236}">
                <a16:creationId xmlns:a16="http://schemas.microsoft.com/office/drawing/2014/main" id="{1D82D601-10BE-42EE-AB5B-779BD01521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199810"/>
            <a:ext cx="1524000" cy="158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CD9F9AF-6B3B-484A-9F88-9B43426CCB5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590800" y="1855962"/>
            <a:ext cx="822060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b="1" dirty="0"/>
              <a:t>20CSS1</a:t>
            </a:r>
            <a:r>
              <a:rPr lang="en-IN" sz="2800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400" b="1" dirty="0"/>
              <a:t>Web Application Development using Full Stack - Module-I (Frontend Development)</a:t>
            </a:r>
            <a:endParaRPr lang="en-IN" sz="2400" b="1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E06A22-054C-45B3-83BA-9F022850D5CA}"/>
              </a:ext>
            </a:extLst>
          </p:cNvPr>
          <p:cNvSpPr/>
          <p:nvPr/>
        </p:nvSpPr>
        <p:spPr>
          <a:xfrm>
            <a:off x="3042106" y="2967336"/>
            <a:ext cx="762589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Program &amp; Semester:  </a:t>
            </a:r>
            <a:r>
              <a:rPr lang="en-IN" sz="2400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B.Tech</a:t>
            </a:r>
            <a:r>
              <a:rPr lang="en-I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&amp; III SEM</a:t>
            </a:r>
          </a:p>
          <a:p>
            <a:pPr algn="ctr"/>
            <a:r>
              <a:rPr lang="en-I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Section: CSE - B</a:t>
            </a:r>
          </a:p>
          <a:p>
            <a:pPr algn="ctr"/>
            <a:r>
              <a:rPr lang="en-I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Academic Year: 2021 - 22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012DB68-7D2C-47FA-980D-7AF13AC11203}"/>
              </a:ext>
            </a:extLst>
          </p:cNvPr>
          <p:cNvSpPr/>
          <p:nvPr/>
        </p:nvSpPr>
        <p:spPr>
          <a:xfrm>
            <a:off x="6400800" y="5380672"/>
            <a:ext cx="4572000" cy="135421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IN" sz="1600" b="1" dirty="0">
                <a:solidFill>
                  <a:schemeClr val="accent5">
                    <a:lumMod val="50000"/>
                  </a:schemeClr>
                </a:solidFill>
              </a:rPr>
              <a:t>By</a:t>
            </a:r>
          </a:p>
          <a:p>
            <a:pPr algn="ctr"/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J.MARUTHI </a:t>
            </a:r>
          </a:p>
          <a:p>
            <a:pPr algn="ctr"/>
            <a:r>
              <a:rPr lang="en-IN" sz="2400" b="1" dirty="0">
                <a:solidFill>
                  <a:schemeClr val="accent5">
                    <a:lumMod val="50000"/>
                  </a:schemeClr>
                </a:solidFill>
              </a:rPr>
              <a:t>20761A0587</a:t>
            </a:r>
          </a:p>
          <a:p>
            <a:pPr algn="ctr"/>
            <a:endParaRPr lang="en-IN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FCA276-5E7A-4441-95A7-A9323963E9DF}"/>
              </a:ext>
            </a:extLst>
          </p:cNvPr>
          <p:cNvSpPr txBox="1"/>
          <p:nvPr/>
        </p:nvSpPr>
        <p:spPr>
          <a:xfrm>
            <a:off x="3836981" y="4527176"/>
            <a:ext cx="68310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Presentation Of Web Application </a:t>
            </a:r>
            <a:endParaRPr lang="en-IN" sz="2400" b="1" dirty="0"/>
          </a:p>
        </p:txBody>
      </p:sp>
    </p:spTree>
    <p:extLst>
      <p:ext uri="{BB962C8B-B14F-4D97-AF65-F5344CB8AC3E}">
        <p14:creationId xmlns:p14="http://schemas.microsoft.com/office/powerpoint/2010/main" val="1524542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890C441-A190-4247-BB11-393234F3E0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81848" y="2973916"/>
            <a:ext cx="8326416" cy="3348287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This is a website for the game battlegrounds mobile </a:t>
            </a:r>
            <a:r>
              <a:rPr lang="en-US" dirty="0" err="1"/>
              <a:t>india</a:t>
            </a:r>
            <a:r>
              <a:rPr lang="en-US" dirty="0"/>
              <a:t>                       </a:t>
            </a:r>
            <a:r>
              <a:rPr lang="en-IN" dirty="0"/>
              <a:t>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dirty="0"/>
              <a:t>The game players can download the game through this website           .               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dirty="0"/>
              <a:t>The game players can know latest updates of the game                            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dirty="0"/>
              <a:t>The players can redeem the rewards for coupon codes in this website.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dirty="0"/>
              <a:t>The players can top-up their gaming account with respective currency  through this website.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7209E95-07E1-4D48-B905-98922D7C09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4990" y="535796"/>
            <a:ext cx="1959754" cy="1959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6911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0890C441-A190-4247-BB11-393234F3E0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93925" y="3235569"/>
            <a:ext cx="8609097" cy="2149232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It’s a menu bar in the </a:t>
            </a:r>
            <a:r>
              <a:rPr lang="en-US" dirty="0" err="1"/>
              <a:t>wesitepage</a:t>
            </a:r>
            <a:r>
              <a:rPr lang="en-US" dirty="0"/>
              <a:t>                                     .                                                                                        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Here home is nothing but homepage of the website.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News is about latest updates of the game                    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Redeem  option is for redeeming the gifts  in the website.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N" dirty="0"/>
              <a:t> social media for the gaming website like </a:t>
            </a:r>
            <a:r>
              <a:rPr lang="en-IN" dirty="0" err="1"/>
              <a:t>youtube</a:t>
            </a:r>
            <a:r>
              <a:rPr lang="en-IN" dirty="0"/>
              <a:t>,</a:t>
            </a:r>
          </a:p>
          <a:p>
            <a:r>
              <a:rPr lang="en-IN" dirty="0" err="1"/>
              <a:t>Instagram,facebook</a:t>
            </a:r>
            <a:r>
              <a:rPr lang="en-IN" dirty="0"/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79A50FE-E2F0-4139-892D-BED29F6549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421" y="1657295"/>
            <a:ext cx="10318021" cy="100952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0D8D955-1495-4084-8F82-49D8DEC40F01}"/>
              </a:ext>
            </a:extLst>
          </p:cNvPr>
          <p:cNvSpPr/>
          <p:nvPr/>
        </p:nvSpPr>
        <p:spPr>
          <a:xfrm>
            <a:off x="1508304" y="449593"/>
            <a:ext cx="1042913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BATTLEGROUNDS MOBILE INDIA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965624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FF2BEBB-C1CB-4723-9577-B5854CCA6A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550" y="1076385"/>
            <a:ext cx="10315576" cy="100952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F930D59-D55A-4473-9AB7-7C1E723A79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3650" y="2714625"/>
            <a:ext cx="7404637" cy="325755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1C9A3098-5B2D-454C-B98A-D37BAAB6BEBC}"/>
              </a:ext>
            </a:extLst>
          </p:cNvPr>
          <p:cNvSpPr/>
          <p:nvPr/>
        </p:nvSpPr>
        <p:spPr>
          <a:xfrm>
            <a:off x="2619375" y="1688592"/>
            <a:ext cx="484632" cy="978408"/>
          </a:xfrm>
          <a:prstGeom prst="downArrow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92642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E9B5293-5425-40BC-AFA7-9CAC9579C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850" y="2409704"/>
            <a:ext cx="8020050" cy="3737099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E55182-D2AF-4D3F-B364-5A9DC0196A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625" y="762060"/>
            <a:ext cx="9667876" cy="100952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0" name="Arrow: Down 9">
            <a:extLst>
              <a:ext uri="{FF2B5EF4-FFF2-40B4-BE49-F238E27FC236}">
                <a16:creationId xmlns:a16="http://schemas.microsoft.com/office/drawing/2014/main" id="{F3DF6A3A-8851-4A02-AB27-BD6237A24EF6}"/>
              </a:ext>
            </a:extLst>
          </p:cNvPr>
          <p:cNvSpPr/>
          <p:nvPr/>
        </p:nvSpPr>
        <p:spPr>
          <a:xfrm>
            <a:off x="3305175" y="1400175"/>
            <a:ext cx="484632" cy="978408"/>
          </a:xfrm>
          <a:prstGeom prst="downArrow">
            <a:avLst/>
          </a:prstGeom>
          <a:solidFill>
            <a:schemeClr val="accent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9756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B058F7B-91E1-463B-9171-3F723469B0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575" y="838260"/>
            <a:ext cx="10667999" cy="100952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6117AAC-7A88-48AC-A864-DB1CA9BF22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3418" y="2458279"/>
            <a:ext cx="7202057" cy="401872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8" name="Arrow: Down 7">
            <a:extLst>
              <a:ext uri="{FF2B5EF4-FFF2-40B4-BE49-F238E27FC236}">
                <a16:creationId xmlns:a16="http://schemas.microsoft.com/office/drawing/2014/main" id="{DD386CF0-9459-4C61-8DF8-A23B3FFA06E5}"/>
              </a:ext>
            </a:extLst>
          </p:cNvPr>
          <p:cNvSpPr/>
          <p:nvPr/>
        </p:nvSpPr>
        <p:spPr>
          <a:xfrm>
            <a:off x="3895725" y="1479871"/>
            <a:ext cx="484632" cy="978408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8136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F0BB19B-6E44-4AC8-B177-1FE55FC7DE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3725" y="2819400"/>
            <a:ext cx="6162675" cy="32385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34A0D0F-5D30-4C20-99AA-576C11FF5A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849" y="695385"/>
            <a:ext cx="10439401" cy="1009529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25" name="Arrow: Left-Up 24">
            <a:extLst>
              <a:ext uri="{FF2B5EF4-FFF2-40B4-BE49-F238E27FC236}">
                <a16:creationId xmlns:a16="http://schemas.microsoft.com/office/drawing/2014/main" id="{54A10D40-1411-4BCE-8322-97F10202919E}"/>
              </a:ext>
            </a:extLst>
          </p:cNvPr>
          <p:cNvSpPr/>
          <p:nvPr/>
        </p:nvSpPr>
        <p:spPr>
          <a:xfrm>
            <a:off x="9534525" y="1704914"/>
            <a:ext cx="2085975" cy="1724086"/>
          </a:xfrm>
          <a:prstGeom prst="leftUpArrow">
            <a:avLst>
              <a:gd name="adj1" fmla="val 14902"/>
              <a:gd name="adj2" fmla="val 19960"/>
              <a:gd name="adj3" fmla="val 28308"/>
            </a:avLst>
          </a:prstGeom>
          <a:solidFill>
            <a:srgbClr val="C00000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07250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4E1EBB4-A900-424B-83FC-531831C1B2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987250"/>
            <a:ext cx="10287000" cy="48835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0386564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111</TotalTime>
  <Words>221</Words>
  <Application>Microsoft Office PowerPoint</Application>
  <PresentationFormat>Widescreen</PresentationFormat>
  <Paragraphs>27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Cambria</vt:lpstr>
      <vt:lpstr>Corbel</vt:lpstr>
      <vt:lpstr>Wingdings</vt:lpstr>
      <vt:lpstr>Parallax</vt:lpstr>
      <vt:lpstr>20CSS1 Web Application Development using Full Stack - Module-I (Frontend Development)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Maruthi Jakka</dc:creator>
  <cp:lastModifiedBy>Maruthi Jakka</cp:lastModifiedBy>
  <cp:revision>8</cp:revision>
  <dcterms:created xsi:type="dcterms:W3CDTF">2022-02-14T16:53:55Z</dcterms:created>
  <dcterms:modified xsi:type="dcterms:W3CDTF">2022-02-15T01:58:10Z</dcterms:modified>
</cp:coreProperties>
</file>

<file path=docProps/thumbnail.jpeg>
</file>